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Lst>
  <p:sldSz cx="7200900" cy="72009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8">
          <p15:clr>
            <a:srgbClr val="A4A3A4"/>
          </p15:clr>
        </p15:guide>
        <p15:guide id="2" pos="2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716" y="90"/>
      </p:cViewPr>
      <p:guideLst>
        <p:guide orient="horz" pos="2268"/>
        <p:guide pos="22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236947"/>
            <a:ext cx="6120765" cy="1543526"/>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80135" y="4080510"/>
            <a:ext cx="5040630" cy="184023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B0D180-77E6-4857-9A2C-B96A7037EFDE}" type="datetimeFigureOut">
              <a:rPr lang="es-ES" smtClean="0"/>
              <a:t>20/03/2017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4A9511-85C8-4B99-8841-B562D7C6276E}"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B0D180-77E6-4857-9A2C-B96A7037EFDE}" type="datetimeFigureOut">
              <a:rPr lang="es-ES" smtClean="0"/>
              <a:t>20/03/2017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4A9511-85C8-4B99-8841-B562D7C6276E}"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220652" y="288371"/>
            <a:ext cx="1620203" cy="6144101"/>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60045" y="288371"/>
            <a:ext cx="4740593" cy="61441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B0D180-77E6-4857-9A2C-B96A7037EFDE}" type="datetimeFigureOut">
              <a:rPr lang="es-ES" smtClean="0"/>
              <a:t>20/03/2017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4A9511-85C8-4B99-8841-B562D7C6276E}"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B0D180-77E6-4857-9A2C-B96A7037EFDE}" type="datetimeFigureOut">
              <a:rPr lang="es-ES" smtClean="0"/>
              <a:t>20/03/2017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4A9511-85C8-4B99-8841-B562D7C6276E}"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8821" y="4627245"/>
            <a:ext cx="6120765" cy="1430179"/>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68821" y="3052049"/>
            <a:ext cx="6120765" cy="157519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B0D180-77E6-4857-9A2C-B96A7037EFDE}" type="datetimeFigureOut">
              <a:rPr lang="es-ES" smtClean="0"/>
              <a:t>20/03/2017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4A9511-85C8-4B99-8841-B562D7C6276E}"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60045" y="1680211"/>
            <a:ext cx="3180398" cy="47522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660457" y="1680211"/>
            <a:ext cx="3180398" cy="47522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B0D180-77E6-4857-9A2C-B96A7037EFDE}" type="datetimeFigureOut">
              <a:rPr lang="es-ES" smtClean="0"/>
              <a:t>20/03/2017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4A9511-85C8-4B99-8841-B562D7C6276E}"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1611869"/>
            <a:ext cx="3181648" cy="6717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60045" y="2283619"/>
            <a:ext cx="3181648" cy="41488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657957" y="1611869"/>
            <a:ext cx="3182898" cy="6717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57957" y="2283619"/>
            <a:ext cx="3182898" cy="41488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B0D180-77E6-4857-9A2C-B96A7037EFDE}" type="datetimeFigureOut">
              <a:rPr lang="es-ES" smtClean="0"/>
              <a:t>20/03/2017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54A9511-85C8-4B99-8841-B562D7C6276E}"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B0D180-77E6-4857-9A2C-B96A7037EFDE}" type="datetimeFigureOut">
              <a:rPr lang="es-ES" smtClean="0"/>
              <a:t>20/03/2017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54A9511-85C8-4B99-8841-B562D7C6276E}"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B0D180-77E6-4857-9A2C-B96A7037EFDE}" type="datetimeFigureOut">
              <a:rPr lang="es-ES" smtClean="0"/>
              <a:t>20/03/2017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54A9511-85C8-4B99-8841-B562D7C6276E}"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60046" y="286702"/>
            <a:ext cx="2369046" cy="1220153"/>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815352" y="286703"/>
            <a:ext cx="4025503" cy="61457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60046" y="1506856"/>
            <a:ext cx="2369046" cy="49256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B0D180-77E6-4857-9A2C-B96A7037EFDE}" type="datetimeFigureOut">
              <a:rPr lang="es-ES" smtClean="0"/>
              <a:t>20/03/2017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4A9511-85C8-4B99-8841-B562D7C6276E}"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11427" y="5040630"/>
            <a:ext cx="4320540" cy="595075"/>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411427" y="643414"/>
            <a:ext cx="4320540" cy="4320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11427" y="5635705"/>
            <a:ext cx="4320540" cy="8451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B0D180-77E6-4857-9A2C-B96A7037EFDE}" type="datetimeFigureOut">
              <a:rPr lang="es-ES" smtClean="0"/>
              <a:t>20/03/2017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4A9511-85C8-4B99-8841-B562D7C6276E}"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60045" y="288370"/>
            <a:ext cx="6480810" cy="120015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60045" y="1680211"/>
            <a:ext cx="6480810" cy="475226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60045" y="6674168"/>
            <a:ext cx="1680210" cy="383381"/>
          </a:xfrm>
          <a:prstGeom prst="rect">
            <a:avLst/>
          </a:prstGeom>
        </p:spPr>
        <p:txBody>
          <a:bodyPr vert="horz" lIns="91440" tIns="45720" rIns="91440" bIns="45720" rtlCol="0" anchor="ctr"/>
          <a:lstStyle>
            <a:lvl1pPr algn="l">
              <a:defRPr sz="1200">
                <a:solidFill>
                  <a:schemeClr val="tx1">
                    <a:tint val="75000"/>
                  </a:schemeClr>
                </a:solidFill>
              </a:defRPr>
            </a:lvl1pPr>
          </a:lstStyle>
          <a:p>
            <a:fld id="{65B0D180-77E6-4857-9A2C-B96A7037EFDE}" type="datetimeFigureOut">
              <a:rPr lang="es-ES" smtClean="0"/>
              <a:t>20/03/2017</a:t>
            </a:fld>
            <a:endParaRPr lang="es-ES"/>
          </a:p>
        </p:txBody>
      </p:sp>
      <p:sp>
        <p:nvSpPr>
          <p:cNvPr id="5" name="4 Marcador de pie de página"/>
          <p:cNvSpPr>
            <a:spLocks noGrp="1"/>
          </p:cNvSpPr>
          <p:nvPr>
            <p:ph type="ftr" sz="quarter" idx="3"/>
          </p:nvPr>
        </p:nvSpPr>
        <p:spPr>
          <a:xfrm>
            <a:off x="2460308" y="6674168"/>
            <a:ext cx="2280285" cy="38338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5160645" y="6674168"/>
            <a:ext cx="1680210" cy="383381"/>
          </a:xfrm>
          <a:prstGeom prst="rect">
            <a:avLst/>
          </a:prstGeom>
        </p:spPr>
        <p:txBody>
          <a:bodyPr vert="horz" lIns="91440" tIns="45720" rIns="91440" bIns="45720" rtlCol="0" anchor="ctr"/>
          <a:lstStyle>
            <a:lvl1pPr algn="r">
              <a:defRPr sz="1200">
                <a:solidFill>
                  <a:schemeClr val="tx1">
                    <a:tint val="75000"/>
                  </a:schemeClr>
                </a:solidFill>
              </a:defRPr>
            </a:lvl1pPr>
          </a:lstStyle>
          <a:p>
            <a:fld id="{154A9511-85C8-4B99-8841-B562D7C6276E}"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 y="1495386"/>
            <a:ext cx="7200900" cy="4800600"/>
          </a:xfrm>
          <a:prstGeom prst="rect">
            <a:avLst/>
          </a:prstGeom>
        </p:spPr>
      </p:pic>
      <p:pic>
        <p:nvPicPr>
          <p:cNvPr id="4" name="1 Imagen"/>
          <p:cNvPicPr>
            <a:picLocks noChangeAspect="1"/>
          </p:cNvPicPr>
          <p:nvPr/>
        </p:nvPicPr>
        <p:blipFill rotWithShape="1">
          <a:blip r:embed="rId3" cstate="print">
            <a:extLst>
              <a:ext uri="{28A0092B-C50C-407E-A947-70E740481C1C}">
                <a14:useLocalDpi xmlns:a14="http://schemas.microsoft.com/office/drawing/2010/main" val="0"/>
              </a:ext>
            </a:extLst>
          </a:blip>
          <a:srcRect l="28569" t="24510" r="21485" b="66470"/>
          <a:stretch/>
        </p:blipFill>
        <p:spPr bwMode="auto">
          <a:xfrm>
            <a:off x="926464" y="0"/>
            <a:ext cx="6274436" cy="1144038"/>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8682" y="5832698"/>
            <a:ext cx="1341802" cy="120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Marcador de pie de página"/>
          <p:cNvSpPr txBox="1">
            <a:spLocks/>
          </p:cNvSpPr>
          <p:nvPr/>
        </p:nvSpPr>
        <p:spPr>
          <a:xfrm>
            <a:off x="4809306" y="762955"/>
            <a:ext cx="28956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solidFill>
                  <a:schemeClr val="accent3">
                    <a:lumMod val="50000"/>
                  </a:schemeClr>
                </a:solidFill>
              </a:rPr>
              <a:t>www.luffa-esponjas.com</a:t>
            </a:r>
            <a:endParaRPr lang="es-ES" dirty="0">
              <a:solidFill>
                <a:schemeClr val="accent3">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l="28569" t="24510" r="21485" b="66470"/>
          <a:stretch/>
        </p:blipFill>
        <p:spPr bwMode="auto">
          <a:xfrm>
            <a:off x="3144032" y="6432687"/>
            <a:ext cx="4056867" cy="73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2 Imagen"/>
          <p:cNvPicPr>
            <a:picLocks noChangeAspect="1"/>
          </p:cNvPicPr>
          <p:nvPr/>
        </p:nvPicPr>
        <p:blipFill rotWithShape="1">
          <a:blip r:embed="rId3" cstate="print">
            <a:extLst>
              <a:ext uri="{28A0092B-C50C-407E-A947-70E740481C1C}">
                <a14:useLocalDpi xmlns:a14="http://schemas.microsoft.com/office/drawing/2010/main" val="0"/>
              </a:ext>
            </a:extLst>
          </a:blip>
          <a:srcRect t="3270" b="15608"/>
          <a:stretch/>
        </p:blipFill>
        <p:spPr>
          <a:xfrm>
            <a:off x="355411" y="3825767"/>
            <a:ext cx="3916338" cy="2372961"/>
          </a:xfrm>
          <a:prstGeom prst="rect">
            <a:avLst/>
          </a:prstGeom>
          <a:ln>
            <a:noFill/>
          </a:ln>
          <a:effectLst>
            <a:softEdge rad="112500"/>
          </a:effectLst>
        </p:spPr>
      </p:pic>
      <p:sp>
        <p:nvSpPr>
          <p:cNvPr id="5" name="1 Marcador de pie de página"/>
          <p:cNvSpPr txBox="1">
            <a:spLocks/>
          </p:cNvSpPr>
          <p:nvPr/>
        </p:nvSpPr>
        <p:spPr>
          <a:xfrm>
            <a:off x="427423" y="206165"/>
            <a:ext cx="28956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1400" b="1" dirty="0" smtClean="0">
              <a:solidFill>
                <a:schemeClr val="accent3">
                  <a:lumMod val="50000"/>
                </a:schemeClr>
              </a:solidFill>
              <a:latin typeface="Arial" pitchFamily="34" charset="0"/>
              <a:cs typeface="Arial" pitchFamily="34" charset="0"/>
            </a:endParaRPr>
          </a:p>
        </p:txBody>
      </p:sp>
      <p:sp>
        <p:nvSpPr>
          <p:cNvPr id="6" name="1 Marcador de pie de página"/>
          <p:cNvSpPr txBox="1">
            <a:spLocks/>
          </p:cNvSpPr>
          <p:nvPr/>
        </p:nvSpPr>
        <p:spPr>
          <a:xfrm>
            <a:off x="456830" y="2304306"/>
            <a:ext cx="6518891" cy="1584176"/>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800"/>
              </a:lnSpc>
            </a:pPr>
            <a:endParaRPr lang="es-ES" dirty="0" smtClean="0">
              <a:solidFill>
                <a:schemeClr val="accent3">
                  <a:lumMod val="50000"/>
                </a:schemeClr>
              </a:solidFill>
            </a:endParaRPr>
          </a:p>
        </p:txBody>
      </p:sp>
      <p:pic>
        <p:nvPicPr>
          <p:cNvPr id="8" name="7 Imagen"/>
          <p:cNvPicPr>
            <a:picLocks noChangeAspect="1"/>
          </p:cNvPicPr>
          <p:nvPr/>
        </p:nvPicPr>
        <p:blipFill rotWithShape="1">
          <a:blip r:embed="rId4" cstate="print">
            <a:extLst>
              <a:ext uri="{28A0092B-C50C-407E-A947-70E740481C1C}">
                <a14:useLocalDpi xmlns:a14="http://schemas.microsoft.com/office/drawing/2010/main" val="0"/>
              </a:ext>
            </a:extLst>
          </a:blip>
          <a:srcRect t="10803" b="12945"/>
          <a:stretch/>
        </p:blipFill>
        <p:spPr>
          <a:xfrm>
            <a:off x="4529303" y="3796689"/>
            <a:ext cx="2334326" cy="2373311"/>
          </a:xfrm>
          <a:prstGeom prst="rect">
            <a:avLst/>
          </a:prstGeom>
          <a:ln>
            <a:noFill/>
          </a:ln>
          <a:effectLst>
            <a:softEdge rad="112500"/>
          </a:effectLst>
        </p:spPr>
      </p:pic>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269" y="720130"/>
            <a:ext cx="6576493" cy="1459160"/>
          </a:xfrm>
          <a:prstGeom prst="rect">
            <a:avLst/>
          </a:prstGeom>
          <a:ln>
            <a:noFill/>
          </a:ln>
          <a:effectLst>
            <a:softEdge rad="112500"/>
          </a:effectLst>
        </p:spPr>
      </p:pic>
      <p:sp>
        <p:nvSpPr>
          <p:cNvPr id="11" name="1 Marcador de pie de página"/>
          <p:cNvSpPr txBox="1">
            <a:spLocks/>
          </p:cNvSpPr>
          <p:nvPr/>
        </p:nvSpPr>
        <p:spPr>
          <a:xfrm>
            <a:off x="3662784" y="5012248"/>
            <a:ext cx="3312368" cy="1518013"/>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s-ES" sz="1400" dirty="0" smtClean="0">
              <a:solidFill>
                <a:schemeClr val="accent3">
                  <a:lumMod val="50000"/>
                </a:schemeClr>
              </a:solidFill>
            </a:endParaRPr>
          </a:p>
        </p:txBody>
      </p:sp>
      <p:sp>
        <p:nvSpPr>
          <p:cNvPr id="4" name="Rectángulo 3"/>
          <p:cNvSpPr/>
          <p:nvPr/>
        </p:nvSpPr>
        <p:spPr>
          <a:xfrm>
            <a:off x="456830" y="2179290"/>
            <a:ext cx="6620310" cy="1815882"/>
          </a:xfrm>
          <a:prstGeom prst="rect">
            <a:avLst/>
          </a:prstGeom>
        </p:spPr>
        <p:txBody>
          <a:bodyPr wrap="square">
            <a:spAutoFit/>
          </a:bodyPr>
          <a:lstStyle/>
          <a:p>
            <a:r>
              <a:rPr lang="de-DE" sz="1400" dirty="0">
                <a:solidFill>
                  <a:srgbClr val="000000"/>
                </a:solidFill>
                <a:latin typeface="Calibri" panose="020F0502020204030204" pitchFamily="34" charset="0"/>
              </a:rPr>
              <a:t>Wir sind ein Agrar-forstwirtschaftliches Unternehmen in Galizien und wollen die ländliche Kultur mit natürlichen Luffa-Sch´¨ammen beleben. Iberica de Esponjas Vegetales verwendet nicht genutzte Weinstöcke und unbenutzte Flächen zur Bepflanzung unserer Luffas. Die Einrichtungen sind zu 100% nachhaltig. </a:t>
            </a:r>
          </a:p>
          <a:p>
            <a:r>
              <a:rPr lang="de-DE" sz="1400" dirty="0">
                <a:solidFill>
                  <a:srgbClr val="000000"/>
                </a:solidFill>
                <a:latin typeface="Calibri" panose="020F0502020204030204" pitchFamily="34" charset="0"/>
              </a:rPr>
              <a:t>Wir sind die größten Luffa-Produzent in Europa. </a:t>
            </a:r>
          </a:p>
          <a:p>
            <a:r>
              <a:rPr lang="de-DE" sz="1400" dirty="0">
                <a:solidFill>
                  <a:srgbClr val="000000"/>
                </a:solidFill>
                <a:latin typeface="Calibri" panose="020F0502020204030204" pitchFamily="34" charset="0"/>
              </a:rPr>
              <a:t>Bei der gesamten Produktion werden keinerlei Pestizide verwendet was eine einzigartige Umgebung der Bienen bietet. So arbeiten wir mit dem galicischen Verband der lmker zusammen </a:t>
            </a:r>
            <a:endParaRPr lang="es-ES" sz="1400" dirty="0"/>
          </a:p>
        </p:txBody>
      </p:sp>
      <p:sp>
        <p:nvSpPr>
          <p:cNvPr id="7" name="Rectángulo 6"/>
          <p:cNvSpPr/>
          <p:nvPr/>
        </p:nvSpPr>
        <p:spPr>
          <a:xfrm>
            <a:off x="216074" y="225782"/>
            <a:ext cx="2629759" cy="369332"/>
          </a:xfrm>
          <a:prstGeom prst="rect">
            <a:avLst/>
          </a:prstGeom>
        </p:spPr>
        <p:txBody>
          <a:bodyPr wrap="none">
            <a:spAutoFit/>
          </a:bodyPr>
          <a:lstStyle/>
          <a:p>
            <a:r>
              <a:rPr lang="es-ES" b="1" dirty="0">
                <a:solidFill>
                  <a:srgbClr val="000000"/>
                </a:solidFill>
                <a:latin typeface="Arial" panose="020B0604020202020204" pitchFamily="34" charset="0"/>
              </a:rPr>
              <a:t>UNSERE PLANTAGEN</a:t>
            </a:r>
            <a:endParaRPr lang="es-ES" dirty="0"/>
          </a:p>
        </p:txBody>
      </p:sp>
    </p:spTree>
    <p:extLst>
      <p:ext uri="{BB962C8B-B14F-4D97-AF65-F5344CB8AC3E}">
        <p14:creationId xmlns:p14="http://schemas.microsoft.com/office/powerpoint/2010/main" val="114490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l="28569" t="24510" r="21485" b="66470"/>
          <a:stretch/>
        </p:blipFill>
        <p:spPr bwMode="auto">
          <a:xfrm>
            <a:off x="3144032" y="6461237"/>
            <a:ext cx="4056867" cy="73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Marcador de pie de página"/>
          <p:cNvSpPr txBox="1">
            <a:spLocks/>
          </p:cNvSpPr>
          <p:nvPr/>
        </p:nvSpPr>
        <p:spPr>
          <a:xfrm>
            <a:off x="427423" y="206165"/>
            <a:ext cx="28956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s-ES" sz="1400" b="1" dirty="0">
              <a:solidFill>
                <a:schemeClr val="accent3">
                  <a:lumMod val="50000"/>
                </a:schemeClr>
              </a:solidFill>
              <a:latin typeface="Arial" pitchFamily="34" charset="0"/>
              <a:cs typeface="Arial" pitchFamily="34" charset="0"/>
            </a:endParaRPr>
          </a:p>
        </p:txBody>
      </p:sp>
      <p:sp>
        <p:nvSpPr>
          <p:cNvPr id="7" name="1 Marcador de pie de página"/>
          <p:cNvSpPr txBox="1">
            <a:spLocks/>
          </p:cNvSpPr>
          <p:nvPr/>
        </p:nvSpPr>
        <p:spPr>
          <a:xfrm>
            <a:off x="479251" y="2575021"/>
            <a:ext cx="6557403" cy="1245301"/>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800"/>
              </a:lnSpc>
            </a:pPr>
            <a:endParaRPr lang="es-ES" dirty="0" smtClean="0">
              <a:solidFill>
                <a:schemeClr val="accent3">
                  <a:lumMod val="50000"/>
                </a:schemeClr>
              </a:solidFill>
              <a:latin typeface="Arial" pitchFamily="34" charset="0"/>
              <a:cs typeface="Arial" pitchFamily="34" charset="0"/>
            </a:endParaRPr>
          </a:p>
        </p:txBody>
      </p:sp>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t="2342" b="11886"/>
          <a:stretch/>
        </p:blipFill>
        <p:spPr>
          <a:xfrm>
            <a:off x="559041" y="511969"/>
            <a:ext cx="3215986" cy="2060292"/>
          </a:xfrm>
          <a:prstGeom prst="rect">
            <a:avLst/>
          </a:prstGeom>
          <a:ln>
            <a:noFill/>
          </a:ln>
          <a:effectLst>
            <a:softEdge rad="112500"/>
          </a:effectLst>
        </p:spPr>
      </p:pic>
      <p:pic>
        <p:nvPicPr>
          <p:cNvPr id="9" name="8 Imagen"/>
          <p:cNvPicPr>
            <a:picLocks noChangeAspect="1"/>
          </p:cNvPicPr>
          <p:nvPr/>
        </p:nvPicPr>
        <p:blipFill rotWithShape="1">
          <a:blip r:embed="rId4" cstate="print">
            <a:extLst>
              <a:ext uri="{28A0092B-C50C-407E-A947-70E740481C1C}">
                <a14:useLocalDpi xmlns:a14="http://schemas.microsoft.com/office/drawing/2010/main" val="0"/>
              </a:ext>
            </a:extLst>
          </a:blip>
          <a:srcRect l="-1026" t="8822" r="1026" b="6392"/>
          <a:stretch/>
        </p:blipFill>
        <p:spPr>
          <a:xfrm>
            <a:off x="3757953" y="632043"/>
            <a:ext cx="3095502" cy="1960295"/>
          </a:xfrm>
          <a:prstGeom prst="rect">
            <a:avLst/>
          </a:prstGeom>
          <a:ln>
            <a:noFill/>
          </a:ln>
          <a:effectLst>
            <a:softEdge rad="112500"/>
          </a:effectLst>
        </p:spPr>
      </p:pic>
      <p:pic>
        <p:nvPicPr>
          <p:cNvPr id="12" name="11 Imagen"/>
          <p:cNvPicPr>
            <a:picLocks noChangeAspect="1"/>
          </p:cNvPicPr>
          <p:nvPr/>
        </p:nvPicPr>
        <p:blipFill rotWithShape="1">
          <a:blip r:embed="rId5" cstate="print">
            <a:extLst>
              <a:ext uri="{28A0092B-C50C-407E-A947-70E740481C1C}">
                <a14:useLocalDpi xmlns:a14="http://schemas.microsoft.com/office/drawing/2010/main" val="0"/>
              </a:ext>
            </a:extLst>
          </a:blip>
          <a:srcRect l="10642" r="17955"/>
          <a:stretch/>
        </p:blipFill>
        <p:spPr>
          <a:xfrm rot="5400000">
            <a:off x="4669542" y="3703878"/>
            <a:ext cx="1471907" cy="2759881"/>
          </a:xfrm>
          <a:prstGeom prst="rect">
            <a:avLst/>
          </a:prstGeom>
          <a:ln>
            <a:noFill/>
          </a:ln>
          <a:effectLst>
            <a:softEdge rad="112500"/>
          </a:effectLst>
        </p:spPr>
      </p:pic>
      <p:pic>
        <p:nvPicPr>
          <p:cNvPr id="13" name="12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261" y="3802636"/>
            <a:ext cx="3582208" cy="2686656"/>
          </a:xfrm>
          <a:prstGeom prst="rect">
            <a:avLst/>
          </a:prstGeom>
          <a:ln>
            <a:noFill/>
          </a:ln>
          <a:effectLst>
            <a:softEdge rad="112500"/>
          </a:effectLst>
        </p:spPr>
      </p:pic>
      <p:sp>
        <p:nvSpPr>
          <p:cNvPr id="14" name="13 Elipse"/>
          <p:cNvSpPr/>
          <p:nvPr/>
        </p:nvSpPr>
        <p:spPr>
          <a:xfrm>
            <a:off x="5305704" y="4160879"/>
            <a:ext cx="634535" cy="181583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268574" y="173408"/>
            <a:ext cx="2300694" cy="369332"/>
          </a:xfrm>
          <a:prstGeom prst="rect">
            <a:avLst/>
          </a:prstGeom>
        </p:spPr>
        <p:txBody>
          <a:bodyPr wrap="none">
            <a:spAutoFit/>
          </a:bodyPr>
          <a:lstStyle/>
          <a:p>
            <a:r>
              <a:rPr lang="es-ES" b="1" dirty="0">
                <a:solidFill>
                  <a:srgbClr val="000000"/>
                </a:solidFill>
                <a:latin typeface="Arial" panose="020B0604020202020204" pitchFamily="34" charset="0"/>
              </a:rPr>
              <a:t>UNSER SCHWAMM</a:t>
            </a:r>
            <a:endParaRPr lang="es-ES" dirty="0"/>
          </a:p>
        </p:txBody>
      </p:sp>
      <p:sp>
        <p:nvSpPr>
          <p:cNvPr id="4" name="Rectángulo 3"/>
          <p:cNvSpPr/>
          <p:nvPr/>
        </p:nvSpPr>
        <p:spPr>
          <a:xfrm>
            <a:off x="553443" y="2529430"/>
            <a:ext cx="6209322" cy="1384995"/>
          </a:xfrm>
          <a:prstGeom prst="rect">
            <a:avLst/>
          </a:prstGeom>
        </p:spPr>
        <p:txBody>
          <a:bodyPr wrap="square">
            <a:spAutoFit/>
          </a:bodyPr>
          <a:lstStyle/>
          <a:p>
            <a:r>
              <a:rPr lang="de-DE" sz="1200" dirty="0">
                <a:solidFill>
                  <a:srgbClr val="000000"/>
                </a:solidFill>
                <a:latin typeface="Calibri" panose="020F0502020204030204" pitchFamily="34" charset="0"/>
              </a:rPr>
              <a:t>Unsere genetischen Anpassungen ermöglichen uns, verschiedene Strukturen der Faser zu erhalten. Unsere Luffa-Schwämme haben somit Fasern, die sich durch ihre superweiche Faserbeschaffenheit hervorragend eignen, um empfindliche Haut zu reinigen oder sogar viele Hautkrankheiten schonend zu behandeln.Sie sind ebenfalls bestens geeignet als Peeling, um die Durchblutung anzuregen. </a:t>
            </a:r>
          </a:p>
          <a:p>
            <a:r>
              <a:rPr lang="de-DE" sz="1200" dirty="0">
                <a:solidFill>
                  <a:srgbClr val="000000"/>
                </a:solidFill>
                <a:latin typeface="Calibri" panose="020F0502020204030204" pitchFamily="34" charset="0"/>
              </a:rPr>
              <a:t>Unser Produkt ist ein 100% Naturprodukt, gereinigt mit dem Thermalwasser (mineralisiert) aus Caldas de Reis, die dem Luffa eine konstante Qualität und Produkterscheinung sichert. </a:t>
            </a:r>
            <a:endParaRPr lang="es-ES" sz="1200" dirty="0"/>
          </a:p>
        </p:txBody>
      </p:sp>
    </p:spTree>
    <p:extLst>
      <p:ext uri="{BB962C8B-B14F-4D97-AF65-F5344CB8AC3E}">
        <p14:creationId xmlns:p14="http://schemas.microsoft.com/office/powerpoint/2010/main" val="120857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3142"/>
            <a:ext cx="7200900" cy="1994615"/>
          </a:xfrm>
          <a:prstGeom prst="rect">
            <a:avLst/>
          </a:prstGeom>
        </p:spPr>
      </p:pic>
      <p:sp>
        <p:nvSpPr>
          <p:cNvPr id="3" name="CuadroTexto 2"/>
          <p:cNvSpPr txBox="1"/>
          <p:nvPr/>
        </p:nvSpPr>
        <p:spPr>
          <a:xfrm>
            <a:off x="2736354" y="4104506"/>
            <a:ext cx="3816424" cy="246221"/>
          </a:xfrm>
          <a:prstGeom prst="rect">
            <a:avLst/>
          </a:prstGeom>
          <a:noFill/>
        </p:spPr>
        <p:txBody>
          <a:bodyPr wrap="square" rtlCol="0">
            <a:spAutoFit/>
          </a:bodyPr>
          <a:lstStyle/>
          <a:p>
            <a:r>
              <a:rPr lang="es-ES" sz="1000" dirty="0" smtClean="0">
                <a:solidFill>
                  <a:schemeClr val="accent3">
                    <a:lumMod val="75000"/>
                  </a:schemeClr>
                </a:solidFill>
              </a:rPr>
              <a:t>WWW.LUFFA-ESPONJAS.COM</a:t>
            </a:r>
            <a:endParaRPr lang="es-ES" sz="1000" dirty="0">
              <a:solidFill>
                <a:schemeClr val="accent3">
                  <a:lumMod val="75000"/>
                </a:schemeClr>
              </a:solidFill>
            </a:endParaRPr>
          </a:p>
        </p:txBody>
      </p:sp>
    </p:spTree>
    <p:extLst>
      <p:ext uri="{BB962C8B-B14F-4D97-AF65-F5344CB8AC3E}">
        <p14:creationId xmlns:p14="http://schemas.microsoft.com/office/powerpoint/2010/main" val="205821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754</TotalTime>
  <Words>165</Words>
  <Application>Microsoft Office PowerPoint</Application>
  <PresentationFormat>Personalizado</PresentationFormat>
  <Paragraphs>9</Paragraphs>
  <Slides>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vt:i4>
      </vt:variant>
    </vt:vector>
  </HeadingPairs>
  <TitlesOfParts>
    <vt:vector size="7" baseType="lpstr">
      <vt:lpstr>Arial</vt:lpstr>
      <vt:lpstr>Calibri</vt: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NOELIA</dc:creator>
  <cp:lastModifiedBy>Gustavo</cp:lastModifiedBy>
  <cp:revision>62</cp:revision>
  <dcterms:created xsi:type="dcterms:W3CDTF">2015-04-22T08:36:23Z</dcterms:created>
  <dcterms:modified xsi:type="dcterms:W3CDTF">2017-03-20T11:27:24Z</dcterms:modified>
</cp:coreProperties>
</file>